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4" r:id="rId3"/>
    <p:sldId id="353" r:id="rId4"/>
    <p:sldId id="375" r:id="rId5"/>
    <p:sldId id="376" r:id="rId6"/>
    <p:sldId id="377" r:id="rId7"/>
    <p:sldId id="378" r:id="rId8"/>
    <p:sldId id="380" r:id="rId9"/>
    <p:sldId id="379" r:id="rId10"/>
    <p:sldId id="381" r:id="rId11"/>
    <p:sldId id="371" r:id="rId12"/>
    <p:sldId id="310" r:id="rId13"/>
    <p:sldId id="373" r:id="rId14"/>
    <p:sldId id="355" r:id="rId15"/>
    <p:sldId id="382" r:id="rId16"/>
    <p:sldId id="348" r:id="rId17"/>
    <p:sldId id="361" r:id="rId18"/>
    <p:sldId id="384" r:id="rId19"/>
    <p:sldId id="359" r:id="rId20"/>
    <p:sldId id="362" r:id="rId21"/>
    <p:sldId id="364" r:id="rId22"/>
    <p:sldId id="383" r:id="rId23"/>
    <p:sldId id="365" r:id="rId24"/>
    <p:sldId id="266" r:id="rId25"/>
    <p:sldId id="3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1C2244"/>
    <a:srgbClr val="F1ECE6"/>
    <a:srgbClr val="6D8CAC"/>
    <a:srgbClr val="326393"/>
    <a:srgbClr val="0F1225"/>
    <a:srgbClr val="2A345C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>
        <p:scale>
          <a:sx n="100" d="100"/>
          <a:sy n="100" d="100"/>
        </p:scale>
        <p:origin x="-1068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02594" y="6575907"/>
            <a:ext cx="22862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Noto Sans KR Medium" pitchFamily="34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Noto Sans KR Medium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Noto Sans KR Medium" pitchFamily="34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Noto Sans KR Medium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Noto Sans KR Medium" pitchFamily="34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Noto Sans KR Medium" pitchFamily="34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02594" y="6575907"/>
            <a:ext cx="22862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Noto Sans KR Medium" pitchFamily="34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Noto Sans KR Medium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Noto Sans KR Medium" pitchFamily="34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Noto Sans KR Medium" pitchFamily="34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Noto Sans KR Medium" pitchFamily="34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Noto Sans KR Medium" pitchFamily="34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8080/web/Final_Pro/index.jsp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894278" y="2534840"/>
            <a:ext cx="440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Noto Sans KR Black" pitchFamily="34" charset="-127"/>
                <a:ea typeface="Noto Sans KR Black" pitchFamily="34" charset="-127"/>
              </a:rPr>
              <a:t>Hello, Seoul</a:t>
            </a:r>
            <a:endParaRPr lang="ko-KR" altLang="en-US" sz="5400" dirty="0">
              <a:solidFill>
                <a:schemeClr val="bg1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70262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24625" y="1228725"/>
            <a:ext cx="513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https://www.lonelyplanet.com/south-korea/seoul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399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5" y="1115399"/>
            <a:ext cx="5664416" cy="539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0" name="사각형: 둥근 모서리 2">
            <a:extLst>
              <a:ext uri="{FF2B5EF4-FFF2-40B4-BE49-F238E27FC236}">
                <a16:creationId xmlns=""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840425" y="2163591"/>
            <a:ext cx="3102818" cy="314676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12" name="Picture 5" descr="C:\Users\BIT\Downloads\pngwing.com (1)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36" y="3034786"/>
            <a:ext cx="1525323" cy="156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4574466" y="1463516"/>
            <a:ext cx="701039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사이트들의 장단점을 취합하여 프로젝트 주제에 맞게 조정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외국인들을 위한 서울지역의 정보를 제공하며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정보를 찜 및 저장하여 여행계획을 짤 수 있는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사이트를 제공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중점</a:t>
            </a:r>
          </a:p>
          <a:p>
            <a:pPr algn="ctr"/>
            <a:endParaRPr lang="ko-KR" altLang="en-US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외국인들이 사용하기 때문에 다국어를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지원해야함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회원가입시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타겟이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내국인이 아닌 외국인이기 때문에 간단한 구별정보만을 기입하여 회원가입 할 수 있도록 제공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플래너의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원활한 제작을 위해 다양한 지역을 정확한 정보로 제공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외국인들이 알 수 없는 한국의 음식 또는 지역사진을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첨부받아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해당 이미지의 지역정보를 제공할 수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있어야함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한국의 세부 정보를 알 수 없는 외국인들을 위한 다각적 시각으로 기본 정보를 제공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현재 정보들은 다양한 리뷰들을 기반으로 유저들의 신뢰도를 얻고 정보의 신뢰성을 제공하기 때문에 리뷰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게시판을이용한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해당 지역정보의 신뢰성을 제공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외국인들의 관심사를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입력받아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관심사에 맞는 데이터를 제공하는 추천 알고리즘을 제공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입국전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여행 계획 작성시 숙소 및 숙박 시스템 결제는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구현되있는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곳이 많으나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뮤지컬 또는 공연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연극등은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미구현되어있으며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입국하여 예약하는 것에 대한 어려움이 큼 사전에 예약 예매를 받을 수 있게 결제대행 서비스를 제공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관리자 페이지 제공으로 사이트의 관리자가 유저들의 사용통계를 볼 수 있으며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외국인들의 대칭 </a:t>
            </a:r>
            <a:r>
              <a:rPr lang="ko-KR" altLang="en-US" sz="1500" dirty="0" err="1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되지않는</a:t>
            </a:r>
            <a:r>
              <a:rPr lang="ko-KR" altLang="en-US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정보들을 관리</a:t>
            </a:r>
            <a:r>
              <a:rPr lang="en-US" altLang="ko-KR" sz="15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양쪽 대괄호 18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4137585" y="2559335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7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181305" y="3075057"/>
            <a:ext cx="1829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latin typeface="Noto Sans KR Black" pitchFamily="34" charset="-127"/>
                <a:ea typeface="Noto Sans KR Black" pitchFamily="34" charset="-127"/>
              </a:rPr>
              <a:t>Service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73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3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Service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8325" y="696300"/>
            <a:ext cx="19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err="1" smtClean="0"/>
              <a:t>소셜로그인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38275" y="24765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smtClean="0"/>
              <a:t>회원가입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304925" y="4029075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로그인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9375" y="990600"/>
            <a:ext cx="16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후기 게시판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9525" y="3522107"/>
            <a:ext cx="77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플래너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2925" y="1066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관리자 페이지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34100" y="4972050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이미지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19375" y="5200650"/>
            <a:ext cx="158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정보검색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24975" y="4972050"/>
            <a:ext cx="1057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환율정보 제공 및 환율 계산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14750" y="1876425"/>
            <a:ext cx="87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날씨 정보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7700" y="5618381"/>
            <a:ext cx="145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ai</a:t>
            </a:r>
            <a:r>
              <a:rPr lang="ko-KR" altLang="en-US" dirty="0"/>
              <a:t>추천리스트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48350" y="2845832"/>
            <a:ext cx="186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-Ai</a:t>
            </a:r>
            <a:r>
              <a:rPr lang="ko-KR" altLang="en-US" dirty="0"/>
              <a:t>가 만들어주는 </a:t>
            </a:r>
            <a:r>
              <a:rPr lang="ko-KR" altLang="en-US" dirty="0" err="1"/>
              <a:t>플래너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78744" y="2661166"/>
            <a:ext cx="205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예매 예약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515350" y="3667125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결제대행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858500" y="866775"/>
            <a:ext cx="133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플래너</a:t>
            </a:r>
            <a:r>
              <a:rPr lang="ko-KR" altLang="en-US" dirty="0"/>
              <a:t> 공유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86350" y="5846981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맴버</a:t>
            </a:r>
            <a:r>
              <a:rPr lang="ko-KR" altLang="en-US" dirty="0"/>
              <a:t> </a:t>
            </a:r>
            <a:r>
              <a:rPr lang="ko-KR" altLang="en-US" dirty="0" err="1"/>
              <a:t>매칭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96350" y="990600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패키지 판매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6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0" y="960502"/>
            <a:ext cx="5735635" cy="573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" y="960502"/>
            <a:ext cx="5735636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10" y="1004545"/>
            <a:ext cx="5735637" cy="573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Service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7" y="956984"/>
            <a:ext cx="5735638" cy="573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6703" y="1145059"/>
            <a:ext cx="5428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Planner Service</a:t>
            </a:r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7" y="956984"/>
            <a:ext cx="5735637" cy="5735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6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131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29" name="Picture 2" descr="C:\Users\BIT\Desktop\새 폴더\245px-Spring_Framework_Logo_2018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8" y="4420940"/>
            <a:ext cx="233362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BIT\Desktop\새 폴더\2523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80" y="3098115"/>
            <a:ext cx="1046162" cy="10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8" y="2831684"/>
            <a:ext cx="935193" cy="74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 descr="C:\Users\BIT\Downloads\pngwing.com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4" y="2034527"/>
            <a:ext cx="1685818" cy="9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IT\Downloads\clipart25564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77532">
            <a:off x="2722262" y="3639116"/>
            <a:ext cx="310087" cy="102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4574467" y="3582285"/>
            <a:ext cx="70103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6" name="양쪽 대괄호 35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4137585" y="2559335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4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8C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032933" y="3075057"/>
            <a:ext cx="2126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latin typeface="Noto Sans KR Black" pitchFamily="34" charset="-127"/>
                <a:ea typeface="Noto Sans KR Black" pitchFamily="34" charset="-127"/>
              </a:rPr>
              <a:t>AI Utilize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52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AI Utilize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610" y="1123950"/>
            <a:ext cx="6833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사용 방향성</a:t>
            </a:r>
            <a:endParaRPr lang="en-US" altLang="ko-KR" dirty="0" smtClean="0"/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알고리즘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이미지 검색을 통한 정보 제공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태그들과 사용자의 로그를 분석한 추천 경로 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96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131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29" name="Picture 2" descr="C:\Users\BIT\Desktop\새 폴더\245px-Spring_Framework_Logo_2018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48" y="4420940"/>
            <a:ext cx="233362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BIT\Desktop\새 폴더\2523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80" y="3098115"/>
            <a:ext cx="1046162" cy="104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88" y="2831684"/>
            <a:ext cx="935193" cy="74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4" descr="C:\Users\BIT\Downloads\pngwing.com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4" y="2034527"/>
            <a:ext cx="1685818" cy="9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BIT\Downloads\clipart2556400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77532">
            <a:off x="2722262" y="3639116"/>
            <a:ext cx="310087" cy="102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4574467" y="3582285"/>
            <a:ext cx="70103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6" name="양쪽 대괄호 35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4137585" y="2559335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1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174129" y="3075057"/>
            <a:ext cx="1843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latin typeface="Noto Sans KR Black" pitchFamily="34" charset="-127"/>
                <a:ea typeface="Noto Sans KR Black" pitchFamily="34" charset="-127"/>
              </a:rPr>
              <a:t>Display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48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차례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308770" y="1123928"/>
            <a:ext cx="1168400" cy="1044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718470" y="1123928"/>
            <a:ext cx="8242300" cy="1044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52393" y="131080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75564" y="1357096"/>
            <a:ext cx="1317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308770" y="2443429"/>
            <a:ext cx="1168400" cy="1044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718470" y="2443429"/>
            <a:ext cx="8242300" cy="1044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63027" y="2640644"/>
            <a:ext cx="40908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75564" y="2655334"/>
            <a:ext cx="1350050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Service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312615" y="3639829"/>
            <a:ext cx="1168400" cy="1044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718470" y="3639829"/>
            <a:ext cx="8242300" cy="1044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63027" y="3837044"/>
            <a:ext cx="40908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75564" y="3851734"/>
            <a:ext cx="152189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AI Utilize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308770" y="4865230"/>
            <a:ext cx="1168400" cy="1044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718470" y="4865230"/>
            <a:ext cx="8242300" cy="1044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63027" y="5062445"/>
            <a:ext cx="409087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75564" y="5077135"/>
            <a:ext cx="137249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Playing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Display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25" y="1166812"/>
            <a:ext cx="7464425" cy="521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28196" y="982146"/>
            <a:ext cx="5545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https://www.youtube.com/watch?v=Lq9mIkLa8Fc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5170604" y="3075057"/>
            <a:ext cx="1850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 smtClean="0">
                <a:latin typeface="Noto Sans KR Black" pitchFamily="34" charset="-127"/>
                <a:ea typeface="Noto Sans KR Black" pitchFamily="34" charset="-127"/>
              </a:rPr>
              <a:t>Review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7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38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Team  &amp;   Role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610" y="1049119"/>
            <a:ext cx="2257425" cy="2031325"/>
          </a:xfrm>
          <a:prstGeom prst="rect">
            <a:avLst/>
          </a:prstGeom>
          <a:solidFill>
            <a:srgbClr val="1C224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조장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Web Design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Location Page</a:t>
            </a:r>
            <a:endParaRPr lang="en-US" altLang="ko-KR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Hotspot Page</a:t>
            </a:r>
            <a:endParaRPr lang="en-US" altLang="ko-KR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Admin Page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1382" y="1049118"/>
            <a:ext cx="2804115" cy="2031325"/>
          </a:xfrm>
          <a:prstGeom prst="rect">
            <a:avLst/>
          </a:prstGeom>
          <a:solidFill>
            <a:srgbClr val="1C224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Ticket DB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Main DB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데이터 전처리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Ticket Main Page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AI Modeling</a:t>
            </a:r>
            <a:endParaRPr lang="en-US" altLang="ko-KR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발표자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8390" y="1061560"/>
            <a:ext cx="3347040" cy="2030400"/>
          </a:xfrm>
          <a:prstGeom prst="rect">
            <a:avLst/>
          </a:prstGeom>
          <a:solidFill>
            <a:srgbClr val="1C224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</a:t>
            </a:r>
            <a:r>
              <a:rPr lang="ko-KR" altLang="en-US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DB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Ticket 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예약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Community 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Admin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6301" y="3191291"/>
            <a:ext cx="3259434" cy="1754326"/>
          </a:xfrm>
          <a:prstGeom prst="rect">
            <a:avLst/>
          </a:prstGeom>
          <a:solidFill>
            <a:srgbClr val="1C224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DB 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Main DB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데이터 전처리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Planner 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AI Modeling</a:t>
            </a:r>
            <a:endParaRPr lang="ko-KR" altLang="en-US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9050" y="3191291"/>
            <a:ext cx="2257425" cy="1754326"/>
          </a:xfrm>
          <a:prstGeom prst="rect">
            <a:avLst/>
          </a:prstGeom>
          <a:solidFill>
            <a:srgbClr val="1C224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ko-KR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회원가</a:t>
            </a:r>
            <a:r>
              <a:rPr lang="ko-KR" altLang="en-US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입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Main DB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추출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AI DB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제작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Admin page</a:t>
            </a:r>
          </a:p>
        </p:txBody>
      </p:sp>
    </p:spTree>
    <p:extLst>
      <p:ext uri="{BB962C8B-B14F-4D97-AF65-F5344CB8AC3E}">
        <p14:creationId xmlns:p14="http://schemas.microsoft.com/office/powerpoint/2010/main" val="9495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6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Review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84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542533" y="2690336"/>
            <a:ext cx="31069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Q &amp; A</a:t>
            </a:r>
            <a:endParaRPr lang="ko-KR" altLang="en-US" sz="90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4462415" y="3136612"/>
            <a:ext cx="326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Goodbye, Seoul</a:t>
            </a:r>
            <a:endParaRPr lang="ko-KR" altLang="en-US" sz="32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5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948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주제  선정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2101100"/>
            <a:ext cx="5553122" cy="41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941" y="2101100"/>
            <a:ext cx="5265659" cy="41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1473051" y="1352502"/>
            <a:ext cx="31272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코로나 </a:t>
            </a:r>
            <a:r>
              <a:rPr lang="en-US" altLang="ko-KR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19 </a:t>
            </a:r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완화로 인한</a:t>
            </a:r>
            <a:endParaRPr lang="en-US" altLang="ko-KR" sz="1500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외국인 </a:t>
            </a:r>
            <a:r>
              <a:rPr lang="ko-KR" altLang="en-US" sz="1500" dirty="0" err="1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입국률</a:t>
            </a:r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증가</a:t>
            </a:r>
            <a:endParaRPr lang="en-US" altLang="ko-KR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7" name="양쪽 대괄호 36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1534457" y="1291001"/>
            <a:ext cx="3004473" cy="677000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7462126" y="1414003"/>
            <a:ext cx="31272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정부의 외국인들의 방한 외국인들을 위한 지원 대폭 증가</a:t>
            </a:r>
            <a:endParaRPr lang="en-US" altLang="ko-KR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9" name="양쪽 대괄호 38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7523533" y="1353179"/>
            <a:ext cx="3004473" cy="677000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629501"/>
            <a:ext cx="0" cy="487607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89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주제  선정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0" name="사각형: 둥근 모서리 2">
            <a:extLst>
              <a:ext uri="{FF2B5EF4-FFF2-40B4-BE49-F238E27FC236}">
                <a16:creationId xmlns="" xmlns:a16="http://schemas.microsoft.com/office/drawing/2014/main" id="{4D0685E6-5F72-4555-ADDC-0C88687CFAA8}"/>
              </a:ext>
            </a:extLst>
          </p:cNvPr>
          <p:cNvSpPr/>
          <p:nvPr/>
        </p:nvSpPr>
        <p:spPr>
          <a:xfrm>
            <a:off x="840425" y="2163591"/>
            <a:ext cx="3102818" cy="3146767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1026" name="Picture 2" descr="C:\Users\BIT\Downloads\travel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79" y="2998280"/>
            <a:ext cx="1788594" cy="178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4574467" y="3582285"/>
            <a:ext cx="70103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국내 방문 해외 여행객을 위한 서울시 여행 </a:t>
            </a:r>
            <a:r>
              <a:rPr lang="ko-KR" altLang="en-US" sz="1500" dirty="0" err="1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5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웹사이트</a:t>
            </a:r>
            <a:endParaRPr lang="en-US" altLang="ko-KR" sz="15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양쪽 대괄호 18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4137585" y="2559335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1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24625" y="1228725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https://www.visitseoul.net/index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24625" y="1228725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https://www.earthtory.com/ko/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7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24625" y="1228725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https://www.klook.com/ko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399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6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24625" y="1228725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https://www.myrealtrip.com/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399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091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2105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Project 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기획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24625" y="1228725"/>
            <a:ext cx="51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www.tripadvisor.com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399"/>
            <a:ext cx="5664416" cy="539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9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44930</TotalTime>
  <Words>406</Words>
  <Application>Microsoft Office PowerPoint</Application>
  <PresentationFormat>사용자 지정</PresentationFormat>
  <Paragraphs>113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BIT</cp:lastModifiedBy>
  <cp:revision>88</cp:revision>
  <dcterms:created xsi:type="dcterms:W3CDTF">2020-11-18T01:48:02Z</dcterms:created>
  <dcterms:modified xsi:type="dcterms:W3CDTF">2023-03-31T05:12:26Z</dcterms:modified>
</cp:coreProperties>
</file>